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7691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D552-32AE-4E28-93F0-AE6A1FDEA5C4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E811-1CCE-427C-9E9F-4F00BEBF25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942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4D552-32AE-4E28-93F0-AE6A1FDEA5C4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2E811-1CCE-427C-9E9F-4F00BEBF25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489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9290813"/>
      </p:ext>
    </p:extLst>
  </p:cSld>
  <p:clrMapOvr>
    <a:masterClrMapping/>
  </p:clrMapOvr>
  <p:transition spd="slow" advClick="0" advTm="8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2888387"/>
      </p:ext>
    </p:extLst>
  </p:cSld>
  <p:clrMapOvr>
    <a:masterClrMapping/>
  </p:clrMapOvr>
  <p:transition spd="slow" advClick="0" advTm="8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3635226"/>
      </p:ext>
    </p:extLst>
  </p:cSld>
  <p:clrMapOvr>
    <a:masterClrMapping/>
  </p:clrMapOvr>
  <p:transition spd="slow" advClick="0" advTm="8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8574274"/>
      </p:ext>
    </p:extLst>
  </p:cSld>
  <p:clrMapOvr>
    <a:masterClrMapping/>
  </p:clrMapOvr>
  <p:transition spd="slow" advClick="0" advTm="8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716239"/>
      </p:ext>
    </p:extLst>
  </p:cSld>
  <p:clrMapOvr>
    <a:masterClrMapping/>
  </p:clrMapOvr>
  <p:transition spd="slow" advClick="0" advTm="8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8240267"/>
      </p:ext>
    </p:extLst>
  </p:cSld>
  <p:clrMapOvr>
    <a:masterClrMapping/>
  </p:clrMapOvr>
  <p:transition spd="slow" advClick="0" advTm="8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5740156"/>
      </p:ext>
    </p:extLst>
  </p:cSld>
  <p:clrMapOvr>
    <a:masterClrMapping/>
  </p:clrMapOvr>
  <p:transition spd="slow" advClick="0" advTm="8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1034105"/>
      </p:ext>
    </p:extLst>
  </p:cSld>
  <p:clrMapOvr>
    <a:masterClrMapping/>
  </p:clrMapOvr>
  <p:transition spd="slow" advClick="0" advTm="8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7786850"/>
      </p:ext>
    </p:extLst>
  </p:cSld>
  <p:clrMapOvr>
    <a:masterClrMapping/>
  </p:clrMapOvr>
  <p:transition spd="slow" advClick="0" advTm="8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8215886"/>
      </p:ext>
    </p:extLst>
  </p:cSld>
  <p:clrMapOvr>
    <a:masterClrMapping/>
  </p:clrMapOvr>
  <p:transition spd="slow" advClick="0" advTm="8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7404787"/>
      </p:ext>
    </p:extLst>
  </p:cSld>
  <p:clrMapOvr>
    <a:masterClrMapping/>
  </p:clrMapOvr>
  <p:transition spd="slow" advClick="0" advTm="8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7623734"/>
      </p:ext>
    </p:extLst>
  </p:cSld>
  <p:clrMapOvr>
    <a:masterClrMapping/>
  </p:clrMapOvr>
  <p:transition spd="slow" advClick="0" advTm="8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1055998"/>
      </p:ext>
    </p:extLst>
  </p:cSld>
  <p:clrMapOvr>
    <a:masterClrMapping/>
  </p:clrMapOvr>
  <p:transition spd="slow" advClick="0" advTm="8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Серия пособий по</a:t>
            </a:r>
            <a:br>
              <a:rPr lang="ru-RU" sz="1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Историко-культурному стандарту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6294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Серия пособий по трудным вопросам Историко-культурного стандарта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4850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серию</a:t>
            </a:r>
            <a:r>
              <a:rPr lang="ru-RU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«Учимся с «Просвещением»</a:t>
            </a:r>
            <a:r>
              <a:rPr lang="ru-RU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посвященную трудным вопросам ИКС входят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2795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9032855"/>
      </p:ext>
    </p:extLst>
  </p:cSld>
  <p:clrMapOvr>
    <a:masterClrMapping/>
  </p:clrMapOvr>
  <p:transition spd="slow" advClick="0" advTm="8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4805556"/>
      </p:ext>
    </p:extLst>
  </p:cSld>
  <p:clrMapOvr>
    <a:masterClrMapping/>
  </p:clrMapOvr>
  <p:transition spd="slow" advClick="0" advTm="8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207433"/>
      </p:ext>
    </p:extLst>
  </p:cSld>
  <p:clrMapOvr>
    <a:masterClrMapping/>
  </p:clrMapOvr>
  <p:transition spd="slow" advClick="0" advTm="8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2929536"/>
      </p:ext>
    </p:extLst>
  </p:cSld>
  <p:clrMapOvr>
    <a:masterClrMapping/>
  </p:clrMapOvr>
  <p:transition spd="slow" advClick="0" advTm="8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6320125"/>
      </p:ext>
    </p:extLst>
  </p:cSld>
  <p:clrMapOvr>
    <a:masterClrMapping/>
  </p:clrMapOvr>
  <p:transition spd="slow" advClick="0" advTm="8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2507625"/>
      </p:ext>
    </p:extLst>
  </p:cSld>
  <p:clrMapOvr>
    <a:masterClrMapping/>
  </p:clrMapOvr>
  <p:transition spd="slow" advClick="0" advTm="8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9829361"/>
      </p:ext>
    </p:extLst>
  </p:cSld>
  <p:clrMapOvr>
    <a:masterClrMapping/>
  </p:clrMapOvr>
  <p:transition spd="slow" advClick="0" advTm="8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6252339"/>
      </p:ext>
    </p:extLst>
  </p:cSld>
  <p:clrMapOvr>
    <a:masterClrMapping/>
  </p:clrMapOvr>
  <p:transition spd="slow" advClick="0" advTm="8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1070777"/>
      </p:ext>
    </p:extLst>
  </p:cSld>
  <p:clrMapOvr>
    <a:masterClrMapping/>
  </p:clrMapOvr>
  <p:transition spd="slow" advClick="0" advTm="800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Экран (4:3)</PresentationFormat>
  <Paragraphs>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Серия пособий по  Историко-культурному стандарту</vt:lpstr>
      <vt:lpstr>Серия пособий по трудным вопросам Историко-культурного стандарта</vt:lpstr>
      <vt:lpstr>В серию «Учимся с «Просвещением» посвященную трудным вопросам ИКС входят</vt:lpstr>
      <vt:lpstr>Слайд 24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Kolupalin, Pavel</dc:creator>
  <cp:lastModifiedBy>pcvl</cp:lastModifiedBy>
  <cp:revision>2</cp:revision>
  <dcterms:created xsi:type="dcterms:W3CDTF">2014-10-14T08:41:59Z</dcterms:created>
  <dcterms:modified xsi:type="dcterms:W3CDTF">2015-01-21T08:09:24Z</dcterms:modified>
</cp:coreProperties>
</file>